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9E5F8-DAA0-C058-A842-FEF07BCD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AF422-2307-9E6E-F80D-F55CDA65F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18B786-9916-0108-5807-772F3B71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81E274-B82F-B692-0BC9-F5E8048F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0BAB4-2B2D-1FEB-8B9D-AFB01E7D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0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7985F-D48B-991F-E6A3-D02E5546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254040-B692-53C5-3FD9-D96E07F2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53790D-C993-71B5-B936-8B593095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0F27D8-52A6-B967-441F-7B9C2EDD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5DDB36-411B-461D-A94D-EDBF66D3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06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B14B37-361E-48DB-5640-6E1C065FD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807A76-525C-40DE-D98A-05D3B349C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B07CB3-628E-32A5-CE9E-A66C2E32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98296-F620-8626-DF9A-F33E4E66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F4A34C-2AA1-2C6B-02B1-026454D3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7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B34D9-3BC0-D62F-D34E-F4B0F4AB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4E123-745B-7751-F267-DD638DEF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D08543-C334-3DE3-52A2-54884AF8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E2F4DE-6C75-7D4E-8437-610E5017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D4E7FA-9A78-DFE0-06EA-882B3573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93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BEA76-5841-8BD2-B47D-4E96C142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27F5E7-1251-BE72-D465-332AA694C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9F4E6A-4977-52FD-653D-2C1D4C4A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E90CA4-F4EE-295C-9DFD-1246FFE2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E8ED8-978D-01A0-C221-22B46F69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8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63090-1A39-FE64-59AE-4A69431C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0D52E-DFE5-CC81-3A44-124E3C849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C03691-E6DD-104C-1831-9C3B226A0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09D7CD-2DC9-B788-1639-F46E4E4C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C3F319-02D6-3346-74F6-D3A6678A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EFB9B2-3EE8-6AEA-1E44-4AE9591F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1782A-DEE7-201C-4FB4-062702EE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22397D-3C57-0181-B609-B6C1D70B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1C6B6D-DA5D-9CF5-3158-28A440A54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F3FA9C-F387-55D7-0BEA-26BCF4387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7FD5A7-9F41-1E6E-B777-BDC5083C5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900AAF-164F-04EC-1ED8-9246F382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7FB29-8406-34DA-D3FF-71181B0E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0EA1E3-AF5F-491D-742E-A94C693E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2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4247B-E6C9-DF71-C1D2-E6B22202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84BA8F-B6E9-2154-1826-419AC8C3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B01CAD-0284-ED96-60FC-295F18C9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FEE033-585B-2417-A5AC-1EC062A2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2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844EF5-3919-5541-7F8A-80C2C88C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02150-1593-6700-0DEE-D7F37E1D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F6730E-1C2E-DF66-3EAE-79A2A2B0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38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E4368-85C3-BA83-3641-20997032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C5AF2-3041-8A61-F131-AA71ED19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96F527-25DD-47DF-1264-FB2DE2038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85C4A4-FBD0-5968-BBA2-489E46E0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EEA555-FBAD-943E-0FC8-6D1BC9DA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D1BFD9-1534-19CA-6A52-7B7666FA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27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A22F2-BB6F-DE1C-5EE7-D5F9C3CC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AFD111-C97A-F077-07B5-88BAE8062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444111-5FEE-FB4D-190A-5550E8FFE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FCEFD4-5573-B674-8F62-2A3AC398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3E2DBE-4BCA-86ED-2719-DB64CF12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84C454-177A-03A5-468D-0CFC3C23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1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54DB87-864A-A813-EDE0-46E4C63F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8FAB58-591F-84DF-EE97-BC52DFF27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A4F3FC-CF99-0EEB-3031-9343A27F9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2E2ED-C135-40EC-A189-35B07EB1F876}" type="datetimeFigureOut">
              <a:rPr lang="cs-CZ" smtClean="0"/>
              <a:t>23.09.2023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671A6F-90DD-AE5C-26A2-51832724B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F3EDC-2D6A-7FCB-B4CC-57A10EED7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029E-B154-4C20-921F-6773F22939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9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3CCEE-09D9-9AE7-96BD-C88F1149F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nabízíme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C50674-0836-89F9-50B8-DDDEBD5ED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 čem se děti vzdělávají a rozvíjí</a:t>
            </a:r>
          </a:p>
        </p:txBody>
      </p:sp>
    </p:spTree>
    <p:extLst>
      <p:ext uri="{BB962C8B-B14F-4D97-AF65-F5344CB8AC3E}">
        <p14:creationId xmlns:p14="http://schemas.microsoft.com/office/powerpoint/2010/main" val="87100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BF9927-59D0-ABEE-6083-6F2A4BB23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F5B0E4-598D-BCD3-E7F4-0D6E3B5B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Seznámení s IT</a:t>
            </a:r>
          </a:p>
        </p:txBody>
      </p:sp>
      <p:pic>
        <p:nvPicPr>
          <p:cNvPr id="6" name="Obrázek 5" descr="Obsah obrázku osoba, oblečení, Lidská tvář, batole&#10;&#10;Popis byl vytvořen automaticky">
            <a:extLst>
              <a:ext uri="{FF2B5EF4-FFF2-40B4-BE49-F238E27FC236}">
                <a16:creationId xmlns:a16="http://schemas.microsoft.com/office/drawing/2014/main" id="{E55637C4-4802-C6FB-1206-BCEF77E9A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65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188ED33E-5214-4DAB-A464-1BA14B7A4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16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46791" y="-3369132"/>
            <a:ext cx="5486400" cy="122246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36063D-975E-B374-CDC7-0EE80039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Souboj týmů</a:t>
            </a:r>
          </a:p>
        </p:txBody>
      </p:sp>
      <p:pic>
        <p:nvPicPr>
          <p:cNvPr id="6" name="Obrázek 5" descr="Obsah obrázku interiér, zeď, kniha, Potřeby na párty&#10;&#10;Popis byl vytvořen automaticky">
            <a:extLst>
              <a:ext uri="{FF2B5EF4-FFF2-40B4-BE49-F238E27FC236}">
                <a16:creationId xmlns:a16="http://schemas.microsoft.com/office/drawing/2014/main" id="{5DD5ABE8-1DBB-7078-8BF6-616BF9802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082" y="3056307"/>
            <a:ext cx="4076982" cy="3118224"/>
          </a:xfrm>
          <a:prstGeom prst="rect">
            <a:avLst/>
          </a:prstGeom>
        </p:spPr>
      </p:pic>
      <p:pic>
        <p:nvPicPr>
          <p:cNvPr id="8" name="Obrázek 7" descr="Obsah obrázku oblečení, Lidská tvář, osoba, batole&#10;&#10;Popis byl vytvořen automaticky">
            <a:extLst>
              <a:ext uri="{FF2B5EF4-FFF2-40B4-BE49-F238E27FC236}">
                <a16:creationId xmlns:a16="http://schemas.microsoft.com/office/drawing/2014/main" id="{6217D912-AB5F-10D6-0B5E-0EADF94789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075834" y="3056427"/>
            <a:ext cx="4067391" cy="3118104"/>
          </a:xfrm>
          <a:prstGeom prst="rect">
            <a:avLst/>
          </a:prstGeom>
        </p:spPr>
      </p:pic>
      <p:pic>
        <p:nvPicPr>
          <p:cNvPr id="10" name="Obrázek 9" descr="Obsah obrázku text, Nalepovací papírek, zeď, interiér&#10;&#10;Popis byl vytvořen automaticky">
            <a:extLst>
              <a:ext uri="{FF2B5EF4-FFF2-40B4-BE49-F238E27FC236}">
                <a16:creationId xmlns:a16="http://schemas.microsoft.com/office/drawing/2014/main" id="{020A03BF-21A7-C10F-7403-B524E661D9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0800000">
            <a:off x="8134936" y="3056427"/>
            <a:ext cx="4067391" cy="3118104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952312FD-2D16-4410-865E-B7AF8A5E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2CBD452-A148-851E-2F3E-766D4571A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790" y="61920"/>
            <a:ext cx="5874307" cy="33051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98FC63-3376-3A70-34F0-303016366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53087"/>
            <a:ext cx="5831497" cy="3281084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DE4D17AC-9CF6-5387-D7A4-EA1E13F0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Pohybové aktivity</a:t>
            </a:r>
          </a:p>
        </p:txBody>
      </p:sp>
      <p:pic>
        <p:nvPicPr>
          <p:cNvPr id="14" name="Obrázek 13" descr="Obsah obrázku interiér, hračka, zeď, strop&#10;&#10;Popis byl vytvořen automaticky">
            <a:extLst>
              <a:ext uri="{FF2B5EF4-FFF2-40B4-BE49-F238E27FC236}">
                <a16:creationId xmlns:a16="http://schemas.microsoft.com/office/drawing/2014/main" id="{A9B96F90-C058-F8C8-EEE1-CA228DB805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4408" y="3426620"/>
            <a:ext cx="5875860" cy="33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FEA27-E743-B577-93D0-4F4FB7DB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7" y="1537935"/>
            <a:ext cx="4582492" cy="1891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Grafomotorika a rozvoj sluchového a zrakového vnímání aneb příprava na výuku českého jazyka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296F020-D48A-219C-0647-5294C85DF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343" y="345171"/>
            <a:ext cx="3450572" cy="61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3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C720F-A9FF-1D43-18A7-11C3BFEA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4697303" cy="20220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err="1"/>
              <a:t>Předpočetní</a:t>
            </a:r>
            <a:r>
              <a:rPr lang="cs-CZ" dirty="0"/>
              <a:t> představy a seznámení s čísly</a:t>
            </a:r>
            <a:endParaRPr lang="cs-CZ"/>
          </a:p>
        </p:txBody>
      </p:sp>
      <p:pic>
        <p:nvPicPr>
          <p:cNvPr id="12" name="Zástupný obsah 11" descr="Obsah obrázku batole, dítě, oblečení, text&#10;&#10;Popis byl vytvořen automaticky">
            <a:extLst>
              <a:ext uri="{FF2B5EF4-FFF2-40B4-BE49-F238E27FC236}">
                <a16:creationId xmlns:a16="http://schemas.microsoft.com/office/drawing/2014/main" id="{5CFBAF51-F44C-EA18-E243-DC6AE83E0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78" y="507298"/>
            <a:ext cx="3568148" cy="6028504"/>
          </a:xfrm>
        </p:spPr>
      </p:pic>
      <p:pic>
        <p:nvPicPr>
          <p:cNvPr id="5" name="Zástupný obsah 4" descr="Obsah obrázku oblečení, osoba, území, boty&#10;&#10;Popis byl vytvořen automaticky">
            <a:extLst>
              <a:ext uri="{FF2B5EF4-FFF2-40B4-BE49-F238E27FC236}">
                <a16:creationId xmlns:a16="http://schemas.microsoft.com/office/drawing/2014/main" id="{FC97E5B5-8581-FCCA-4A98-20BC03296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01" y="3024381"/>
            <a:ext cx="4963138" cy="3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boty, oblečení, osoba, Lidská tvář&#10;&#10;Popis byl vytvořen automaticky">
            <a:extLst>
              <a:ext uri="{FF2B5EF4-FFF2-40B4-BE49-F238E27FC236}">
                <a16:creationId xmlns:a16="http://schemas.microsoft.com/office/drawing/2014/main" id="{C8C2FAF7-567C-0A54-AD84-237F62560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6A497-1746-08D2-48FC-B8466C4B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Základy anglického jazyka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9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oblečení, interiér, boty, osoba&#10;&#10;Popis byl vytvořen automaticky">
            <a:extLst>
              <a:ext uri="{FF2B5EF4-FFF2-40B4-BE49-F238E27FC236}">
                <a16:creationId xmlns:a16="http://schemas.microsoft.com/office/drawing/2014/main" id="{F90554F1-9B4C-B708-6DFB-0A6DD7908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4F37E9-2C43-46F5-FC21-7945685F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Rozvoj hudebních schopností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2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A32D9-FD47-1EFC-39E7-E0A084DA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972029"/>
            <a:ext cx="5053791" cy="15748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Roz</a:t>
            </a:r>
            <a:r>
              <a:rPr lang="cs-CZ" dirty="0"/>
              <a:t>v</a:t>
            </a:r>
            <a:r>
              <a:rPr lang="en-US" dirty="0" err="1"/>
              <a:t>oj</a:t>
            </a:r>
            <a:r>
              <a:rPr lang="en-US" dirty="0"/>
              <a:t> </a:t>
            </a:r>
            <a:r>
              <a:rPr lang="en-US" dirty="0" err="1"/>
              <a:t>tělesných</a:t>
            </a:r>
            <a:r>
              <a:rPr lang="en-US" dirty="0"/>
              <a:t> </a:t>
            </a:r>
            <a:r>
              <a:rPr lang="en-US" dirty="0" err="1"/>
              <a:t>dovedností</a:t>
            </a:r>
            <a:endParaRPr lang="en-US" dirty="0"/>
          </a:p>
        </p:txBody>
      </p:sp>
      <p:pic>
        <p:nvPicPr>
          <p:cNvPr id="6" name="Obrázek 5" descr="Obsah obrázku oblečení, interiér, zeď, osoba&#10;&#10;Popis byl vytvořen automaticky">
            <a:extLst>
              <a:ext uri="{FF2B5EF4-FFF2-40B4-BE49-F238E27FC236}">
                <a16:creationId xmlns:a16="http://schemas.microsoft.com/office/drawing/2014/main" id="{F2A70613-BFA3-CA0F-0845-3EFB0DAEB9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"/>
          <a:stretch/>
        </p:blipFill>
        <p:spPr>
          <a:xfrm rot="5400000">
            <a:off x="743821" y="3583951"/>
            <a:ext cx="2558283" cy="2248380"/>
          </a:xfrm>
          <a:prstGeom prst="rect">
            <a:avLst/>
          </a:prstGeom>
        </p:spPr>
      </p:pic>
      <p:pic>
        <p:nvPicPr>
          <p:cNvPr id="4" name="Zástupný obsah 4" descr="Obsah obrázku venku, strom, dětské hřiště, oblečení&#10;&#10;Popis byl vytvořen automaticky">
            <a:extLst>
              <a:ext uri="{FF2B5EF4-FFF2-40B4-BE49-F238E27FC236}">
                <a16:creationId xmlns:a16="http://schemas.microsoft.com/office/drawing/2014/main" id="{D95F313B-8DBD-D8DA-9C9D-080BC0AA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587" y="3422995"/>
            <a:ext cx="2700457" cy="2564288"/>
          </a:xfrm>
          <a:prstGeom prst="rect">
            <a:avLst/>
          </a:prstGeom>
        </p:spPr>
      </p:pic>
      <p:pic>
        <p:nvPicPr>
          <p:cNvPr id="3" name="Obrázek 2" descr="Obsah obrázku oblečení, chlapec, boty, dětské hřiště&#10;&#10;Popis byl vytvořen automaticky">
            <a:extLst>
              <a:ext uri="{FF2B5EF4-FFF2-40B4-BE49-F238E27FC236}">
                <a16:creationId xmlns:a16="http://schemas.microsoft.com/office/drawing/2014/main" id="{CD8A3A2D-3FEC-41F0-0603-0245DB32A6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185" y="3483047"/>
            <a:ext cx="3416854" cy="24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FDBBC-2107-3A3F-14A2-8657E616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93428"/>
            <a:ext cx="5052000" cy="18151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Rozvoj výtvarných dovedností</a:t>
            </a:r>
          </a:p>
        </p:txBody>
      </p:sp>
      <p:pic>
        <p:nvPicPr>
          <p:cNvPr id="4" name="Obrázek 3" descr="Obsah obrázku text, Lidská tvář, interiér, osoba&#10;&#10;Popis byl vytvořen automaticky">
            <a:extLst>
              <a:ext uri="{FF2B5EF4-FFF2-40B4-BE49-F238E27FC236}">
                <a16:creationId xmlns:a16="http://schemas.microsoft.com/office/drawing/2014/main" id="{0F89CB33-48EB-78AF-7FF5-F9748FC7DF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1315369" y="1978709"/>
            <a:ext cx="3421218" cy="4595931"/>
          </a:xfrm>
          <a:prstGeom prst="rect">
            <a:avLst/>
          </a:prstGeom>
        </p:spPr>
      </p:pic>
      <p:pic>
        <p:nvPicPr>
          <p:cNvPr id="6" name="Obrázek 5" descr="Obsah obrázku Lidská tvář, osoba, interiér, dítě&#10;&#10;Popis byl vytvořen automaticky">
            <a:extLst>
              <a:ext uri="{FF2B5EF4-FFF2-40B4-BE49-F238E27FC236}">
                <a16:creationId xmlns:a16="http://schemas.microsoft.com/office/drawing/2014/main" id="{29B431B4-23A5-322F-903E-8A849468A4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7288127" y="1978709"/>
            <a:ext cx="3421218" cy="45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oblečení, interiér, osoba, zeď&#10;&#10;Popis byl vytvořen automaticky">
            <a:extLst>
              <a:ext uri="{FF2B5EF4-FFF2-40B4-BE49-F238E27FC236}">
                <a16:creationId xmlns:a16="http://schemas.microsoft.com/office/drawing/2014/main" id="{FB765B4D-1904-9AA3-40D7-ADD1FC081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59EDAB-1E43-F290-6A6B-11B27E49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Dramatická výchova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4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 descr="Obsah obrázku oblečení, batole, chlapec, podlaha&#10;&#10;Popis byl vytvořen automaticky">
            <a:extLst>
              <a:ext uri="{FF2B5EF4-FFF2-40B4-BE49-F238E27FC236}">
                <a16:creationId xmlns:a16="http://schemas.microsoft.com/office/drawing/2014/main" id="{84C12F49-1EFE-0B4B-F829-B819D74F82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096169-9642-22D2-58B2-9B7BFAE3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Tanec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46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52</Words>
  <Application>Microsoft Office PowerPoint</Application>
  <PresentationFormat>Širokoúhlá obrazovka</PresentationFormat>
  <Paragraphs>13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Co nabízíme</vt:lpstr>
      <vt:lpstr>Grafomotorika a rozvoj sluchového a zrakového vnímání aneb příprava na výuku českého jazyka</vt:lpstr>
      <vt:lpstr>Předpočetní představy a seznámení s čísly</vt:lpstr>
      <vt:lpstr>Základy anglického jazyka</vt:lpstr>
      <vt:lpstr>Rozvoj hudebních schopností</vt:lpstr>
      <vt:lpstr>Rozvoj tělesných dovedností</vt:lpstr>
      <vt:lpstr>Rozvoj výtvarných dovedností</vt:lpstr>
      <vt:lpstr>Dramatická výchova</vt:lpstr>
      <vt:lpstr>Tanec</vt:lpstr>
      <vt:lpstr>Seznámení s IT</vt:lpstr>
      <vt:lpstr>Souboj týmů</vt:lpstr>
      <vt:lpstr>Pohybové aktivity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Světluška</dc:title>
  <dc:creator>Kateřina Musilová</dc:creator>
  <cp:lastModifiedBy>Kateřina Musilová</cp:lastModifiedBy>
  <cp:revision>12</cp:revision>
  <dcterms:created xsi:type="dcterms:W3CDTF">2023-09-23T06:50:19Z</dcterms:created>
  <dcterms:modified xsi:type="dcterms:W3CDTF">2023-09-23T07:22:06Z</dcterms:modified>
</cp:coreProperties>
</file>